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8E608B-465F-403D-83A3-A8222AE24E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4731FC-7631-43B4-86CD-BDFF2A05E2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E6B90-F5A3-4607-A77E-3FBAEEDABC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407569-0391-43F4-B088-ED228E289B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AEEC2F-FC2D-4577-824C-5603EF81B0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FE30DE-BDB2-48D5-A4BF-8B11EF5D33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24359F-7A5F-435A-9632-75493DCFAE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FC6EC7-FCA9-493B-A7C7-2119725C27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CA2891-F70D-46AC-BF52-9607F81DC8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38A161-358A-4062-9068-2FF0F5CD1B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FF5014-3B5A-461F-86E0-B0AF343FBF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769860-B904-4003-91E4-FB6BB539FC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1270B0-411F-4C7D-A5A4-BA5C58F607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37AB90-2A92-4117-81AD-BD29427CA2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46C157-93EC-4105-AA4C-A6A82B1787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5B3EC1-510D-47A1-80C7-A0D31A6A38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3486C6-E28D-4340-8807-BEB02DEAA3B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6C7C9D-47A0-4D2C-B8EC-64B8F0E2B8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CCC85C-1918-4CDE-838C-CDA1F616E2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EE0DBC-5803-4FD3-BBA6-1D62F38C4F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1E8E83-EF7C-41ED-9F9F-62DF60A56A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EABF8C-CA08-4278-A413-7E155E809D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A20CB1-D137-41A2-8701-DA0F460024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422440-92F6-46AE-A831-FD9B658394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B05853-DDFD-4040-91C3-1E8CFD08A1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0D0A33-D746-441B-8DE3-6ACA7DDA0E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B18436-FBA5-40ED-A2A6-659CF3D39C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C8D14F-905D-4D9C-9D90-17126F4B60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895A60-0CD4-482A-A801-C26408EB99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81D011-3A08-4978-B337-EAAF98672E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1BFCF0-7075-43C1-866F-7B4B8E5891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B13C80-A714-4EE7-9043-132FC9A283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8F2F4-234E-41FA-87B8-6E0BE9596E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167A1D-2C84-4113-8208-7BD4D00C94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DECFEA-3DC8-45C2-903A-F3F1DDAA3D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902A86-208D-471F-BD63-0C46B22E76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685A62-2375-4E70-A6E1-A719AD343B53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3200" spc="-1" strike="noStrike"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B35399-9AEB-4FF1-BF84-B3A4EEE4A997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C1A6F51-3A1F-4BC6-9D99-6604D4ADAE37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9" descr=""/>
          <p:cNvPicPr/>
          <p:nvPr/>
        </p:nvPicPr>
        <p:blipFill>
          <a:blip r:embed="rId1"/>
          <a:stretch/>
        </p:blipFill>
        <p:spPr>
          <a:xfrm>
            <a:off x="0" y="2649960"/>
            <a:ext cx="2742480" cy="1366560"/>
          </a:xfrm>
          <a:prstGeom prst="rect">
            <a:avLst/>
          </a:prstGeom>
          <a:ln w="0">
            <a:noFill/>
          </a:ln>
        </p:spPr>
      </p:pic>
      <p:pic>
        <p:nvPicPr>
          <p:cNvPr id="124" name="Рисунок 1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66720" y="544320"/>
            <a:ext cx="3018600" cy="9392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051000" y="2787120"/>
            <a:ext cx="8409960" cy="100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ADVANTA </a:t>
            </a:r>
            <a:br/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Система управления проектами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908600" y="4694400"/>
            <a:ext cx="6438240" cy="13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0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alibri"/>
              </a:rPr>
              <a:t>Выполнили:</a:t>
            </a: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 студенты 2 курса группы Иб-321   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Ларионов Алексей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Комышков Владислав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Наумов Александр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Родионов Роман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80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81" name="Прямая со стрелкой 4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Выбор исполнителя для назначения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540000" y="1910880"/>
            <a:ext cx="11159640" cy="348876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11520000" y="6300360"/>
            <a:ext cx="54000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1052DE77-8252-4E87-B37B-F1DB390DEE06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87" name="Прямая со стрелкой 5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Диаграмма Ганта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1080000" y="1535760"/>
            <a:ext cx="10259640" cy="51238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11547360" y="6300360"/>
            <a:ext cx="512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E51867E2-8787-403B-9A23-07EF4F17C39B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Рисунок 1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1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93" name="Прямая со стрелкой 6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Заполнение диаграммы Ганта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1080000" y="1620000"/>
            <a:ext cx="10060920" cy="502452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11471040" y="630036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1AB2892B-1B06-4249-8385-96238277AB1B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Рисунок 15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98" name="Рисунок 1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99" name="Прямая со стрелкой 7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Создание вех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774360" y="1954800"/>
            <a:ext cx="10526400" cy="3722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774360" y="2700000"/>
            <a:ext cx="10565280" cy="35964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2340000" y="3293280"/>
            <a:ext cx="7571520" cy="24663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E57729C8-0708-4CD3-B7BB-195339B8E9A5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1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06" name="Рисунок 1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07" name="Прямая со стрелкой 8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731268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Просмотр критических путей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180000" y="1800000"/>
            <a:ext cx="2009160" cy="866160"/>
          </a:xfrm>
          <a:prstGeom prst="rect">
            <a:avLst/>
          </a:prstGeom>
          <a:ln w="0">
            <a:noFill/>
          </a:ln>
        </p:spPr>
      </p:pic>
      <p:sp>
        <p:nvSpPr>
          <p:cNvPr id="210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63FA7704-7870-4CBB-8954-68AE3DAB79C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2520000" y="1656720"/>
            <a:ext cx="9345960" cy="46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19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13" name="Рисунок 2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14" name="Прямая со стрелкой 9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Решение проблем при назначении исполнителей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1098720" y="1620000"/>
            <a:ext cx="10060920" cy="499284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55D42B04-ADBF-47D7-8C42-0CBE67459FA3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Рисунок 2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19" name="Рисунок 2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20" name="Прямая со стрелкой 10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Выстраивание задач в нужном порядке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1109520" y="1620000"/>
            <a:ext cx="10069560" cy="503964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1EF7E1A5-0277-41F8-B774-5E06DA07EC8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Рисунок 2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25" name="Рисунок 2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26" name="Прямая со стрелкой 11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Отображение перерасхода ресурса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180000" y="2149920"/>
            <a:ext cx="11699640" cy="360972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2AB9C5AB-1142-4286-991B-278EDB394683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Рисунок 25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31" name="Рисунок 2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32" name="Прямая со стрелкой 1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Альтернативный вариант отображения диаграммы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1098720" y="1620000"/>
            <a:ext cx="9880920" cy="493488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5FC84403-89FA-49BF-B8F1-57CE4040DD7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Рисунок 2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37" name="Рисунок 2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38" name="Прямая со стрелкой 13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875268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Дополнительные особенности работы с диаграммой Ганта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1260000" y="1620000"/>
            <a:ext cx="9781560" cy="4859640"/>
          </a:xfrm>
          <a:prstGeom prst="rect">
            <a:avLst/>
          </a:prstGeom>
          <a:ln w="0">
            <a:noFill/>
          </a:ln>
        </p:spPr>
      </p:pic>
      <p:sp>
        <p:nvSpPr>
          <p:cNvPr id="241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1E8C5ED8-F8D0-4CEE-A7C3-9B3AD0B29782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55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28" name="Рисунок 5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29" name="Прямая со стрелкой 27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Содержание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11547000" y="630000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C14F4408-AA14-4078-8508-CE051FEB436F}" type="slidenum">
              <a:rPr b="0" lang="ru-RU" sz="2400" spc="-1" strike="noStrike">
                <a:latin typeface="Times New Roman"/>
              </a:rPr>
              <a:t>1</a:t>
            </a:fld>
            <a:endParaRPr b="0" lang="ru-RU" sz="2400" spc="-1" strike="noStrike">
              <a:latin typeface="Arial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3420000" y="306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33" name="Подзаголовок 4"/>
          <p:cNvSpPr txBox="1"/>
          <p:nvPr/>
        </p:nvSpPr>
        <p:spPr>
          <a:xfrm>
            <a:off x="2880000" y="1671840"/>
            <a:ext cx="6660000" cy="508860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txBody>
          <a:bodyPr anchor="t">
            <a:normAutofit fontScale="49000"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</a:rPr>
              <a:t>О системе - слайд 3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Начало работы с ADVANTA - слайд 4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Регистрация  - слайд 5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Создание проекта - слайд 6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Назначение на проект - слайд 9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Диаграмма Ганта - слайд 11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Заполнение - слайд 12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Создание вех - слайд 13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Критические пути - слайд 14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Перерасход ресурса - слайд 17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Управление затратами - слайд 20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Этапы жизненного цикла - слайд 22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Формирование отчетов - слайд 23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Среда коммуникаций  - слайд 24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Совещания - слайд 24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Согласование документов - слайд 26</a:t>
            </a:r>
            <a:endParaRPr b="0" lang="ru-RU" sz="3200" spc="-1" strike="noStrike">
              <a:latin typeface="Times New Roman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Дискуссии - слайд 31</a:t>
            </a:r>
            <a:endParaRPr b="0" lang="ru-RU" sz="3200" spc="-1" strike="noStrike">
              <a:latin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Calibri"/>
              </a:rPr>
              <a:t>Подведение итогов - слайд 33</a:t>
            </a:r>
            <a:endParaRPr b="0" lang="ru-RU" sz="3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29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43" name="Рисунок 3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44" name="Прямая со стрелкой 14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Управление затратами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1098720" y="1620000"/>
            <a:ext cx="10060920" cy="502992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7AFC1176-3728-4431-83AE-B7E3E9CEBD0F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3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49" name="Рисунок 3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50" name="Прямая со стрелкой 15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Форма для заполнения затрат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1260000" y="1620000"/>
            <a:ext cx="9719640" cy="506196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D14BED94-A5F8-421A-945F-846AE735C555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Рисунок 3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55" name="Рисунок 3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56" name="Прямая со стрелкой 16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Этапы жизненного цикла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1098720" y="1620000"/>
            <a:ext cx="10080360" cy="503964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3361CA3D-07E2-468F-AE38-62C2E613BEB9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Рисунок 35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61" name="Рисунок 3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62" name="Прямая со стрелкой 17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Формирование отчетов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540000" y="1783080"/>
            <a:ext cx="2390040" cy="145656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4"/>
          <a:srcRect l="11656" t="0" r="0" b="50258"/>
          <a:stretch/>
        </p:blipFill>
        <p:spPr>
          <a:xfrm>
            <a:off x="540000" y="3420000"/>
            <a:ext cx="10770120" cy="303120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D3AF4FBA-0A79-410B-94DB-DCC71AC9DFF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68" name="Рисунок 3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69" name="Прямая со стрелкой 18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Создание совещаний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1080000" y="1546560"/>
            <a:ext cx="10259640" cy="511308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E0F0E157-31B3-454A-BB06-6E11B4A7273B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Рисунок 39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74" name="Рисунок 4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75" name="Прямая со стрелкой 19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Просмотр итогов совещания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1260000" y="1577880"/>
            <a:ext cx="9690120" cy="508176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ECAFA5A6-3B42-4E9B-9F0C-BFD90C889BB5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Рисунок 4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80" name="Рисунок 4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81" name="Прямая со стрелкой 20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Согласование документов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1080000" y="1620000"/>
            <a:ext cx="10259640" cy="510264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D78AF374-CE57-48F4-BFFA-2B0EADF0DAC4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Рисунок 49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86" name="Рисунок 5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87" name="Прямая со стрелкой 24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Создание согласования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1109520" y="1620000"/>
            <a:ext cx="10230120" cy="495324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D3F9FD5B-7DF7-4AD7-876D-B33803CDB987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4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92" name="Рисунок 4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93" name="Прямая со стрелкой 21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Оповещения о согласованиях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1260000" y="1620000"/>
            <a:ext cx="9899640" cy="493884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5233869C-2C1C-4C88-827F-9CA0A105DEFC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45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298" name="Рисунок 4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299" name="Прямая со стрелкой 2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Просмотр списка согласований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910800" y="1530000"/>
            <a:ext cx="10248840" cy="512964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345D85E8-CFD8-49D6-9D4A-2D1FB2F71C8C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5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35" name="Рисунок 5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36" name="Прямая со стрелкой 28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 системе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11547000" y="630000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9DCE01A9-13CB-432A-9F0A-95E601DB1F23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180000" y="2284920"/>
            <a:ext cx="11850120" cy="236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Рисунок 47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304" name="Рисунок 4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305" name="Прямая со стрелкой 23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Участие исполнителей в согласовании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1080000" y="1620000"/>
            <a:ext cx="10230120" cy="512532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2CB890C1-E6BF-47ED-A9F3-50F50D3FBB89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Рисунок 5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310" name="Рисунок 5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311" name="Прямая со стрелкой 25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Дискуссии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1260000" y="1535040"/>
            <a:ext cx="9870120" cy="512460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DE1961E6-625D-4FD2-9A4B-6D1AE80A321A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5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5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317" name="Прямая со стрелкой 26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Оповещения среды коммуникаций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1260000" y="1620000"/>
            <a:ext cx="9785160" cy="5039640"/>
          </a:xfrm>
          <a:prstGeom prst="rect">
            <a:avLst/>
          </a:prstGeom>
          <a:ln w="0">
            <a:noFill/>
          </a:ln>
        </p:spPr>
      </p:pic>
      <p:sp>
        <p:nvSpPr>
          <p:cNvPr id="320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6ACC6FF2-11BB-4662-9AEF-161E4CAC3D01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59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322" name="Рисунок 6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323" name="Прямая со стрелкой 29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731268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Подведение итогов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11471400" y="6300720"/>
            <a:ext cx="48528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AC6445E4-A5E2-4D10-A2E3-C1B28E6D73C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rcRect l="0" t="20798" r="0" b="4737"/>
          <a:stretch/>
        </p:blipFill>
        <p:spPr>
          <a:xfrm>
            <a:off x="1080000" y="1980000"/>
            <a:ext cx="946764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4" descr=""/>
          <p:cNvPicPr/>
          <p:nvPr/>
        </p:nvPicPr>
        <p:blipFill>
          <a:blip r:embed="rId1"/>
          <a:stretch/>
        </p:blipFill>
        <p:spPr>
          <a:xfrm>
            <a:off x="5846040" y="3960"/>
            <a:ext cx="6341400" cy="6849360"/>
          </a:xfrm>
          <a:prstGeom prst="rect">
            <a:avLst/>
          </a:prstGeom>
          <a:ln w="0">
            <a:noFill/>
          </a:ln>
        </p:spPr>
      </p:pic>
      <p:pic>
        <p:nvPicPr>
          <p:cNvPr id="328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9920" y="2574360"/>
            <a:ext cx="4322160" cy="1346040"/>
          </a:xfrm>
          <a:prstGeom prst="rect">
            <a:avLst/>
          </a:prstGeom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7680" y="1600920"/>
            <a:ext cx="5915160" cy="32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ffffff"/>
                </a:solidFill>
                <a:latin typeface="Calibri Light"/>
              </a:rPr>
              <a:t>Спасибо за внимание!</a:t>
            </a:r>
            <a:endParaRPr b="0" lang="ru-RU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61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41" name="Рисунок 6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42" name="Прямая со стрелкой 30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Приглашение участников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F114EFCD-66A2-40C2-B8E3-B10FFBE0ACDD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360000" y="2755080"/>
            <a:ext cx="6181920" cy="21049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6660000" y="1629720"/>
            <a:ext cx="4680000" cy="44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48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49" name="Прямая со стрелкой 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Регистрация и первое попадание на рабочий стол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3600360" y="1657440"/>
            <a:ext cx="8279640" cy="41025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739E9FE3-8AF9-4930-AFAD-345B2F7F2A8A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360000" y="1980000"/>
            <a:ext cx="2961360" cy="28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55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56" name="Прямая со стрелкой 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Создание проекта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1080000" y="1625400"/>
            <a:ext cx="10079640" cy="496548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5D2B9A7F-3FBA-42EF-8870-A4151D409B01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61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62" name="Прямая со стрелкой 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Заполнение паспорта проекта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1080000" y="1620000"/>
            <a:ext cx="10079640" cy="50079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29AB5A0C-5F0A-4334-842B-A280CED1B1DA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Рисунок 10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67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68" name="Прямая со стрелкой 2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Открытие существующего проекта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443880" y="1800000"/>
            <a:ext cx="4962240" cy="197964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360000" y="4140000"/>
            <a:ext cx="11392200" cy="161964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2C52969A-9D02-48A9-B0B2-0EFCBD6892E3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3" descr=""/>
          <p:cNvPicPr/>
          <p:nvPr/>
        </p:nvPicPr>
        <p:blipFill>
          <a:blip r:embed="rId1"/>
          <a:stretch/>
        </p:blipFill>
        <p:spPr>
          <a:xfrm>
            <a:off x="-1440" y="680040"/>
            <a:ext cx="580320" cy="837360"/>
          </a:xfrm>
          <a:prstGeom prst="rect">
            <a:avLst/>
          </a:prstGeom>
          <a:ln w="0">
            <a:noFill/>
          </a:ln>
        </p:spPr>
      </p:pic>
      <p:pic>
        <p:nvPicPr>
          <p:cNvPr id="174" name="Рисунок 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77240" y="676080"/>
            <a:ext cx="2237040" cy="696600"/>
          </a:xfrm>
          <a:prstGeom prst="rect">
            <a:avLst/>
          </a:prstGeom>
          <a:ln w="0">
            <a:noFill/>
          </a:ln>
        </p:spPr>
      </p:pic>
      <p:sp>
        <p:nvSpPr>
          <p:cNvPr id="175" name="Прямая со стрелкой 3"/>
          <p:cNvSpPr/>
          <p:nvPr/>
        </p:nvSpPr>
        <p:spPr>
          <a:xfrm flipV="1">
            <a:off x="1136880" y="1420200"/>
            <a:ext cx="10054080" cy="4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26960" y="684360"/>
            <a:ext cx="68223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-1" strike="noStrike">
                <a:solidFill>
                  <a:srgbClr val="c00000"/>
                </a:solidFill>
                <a:latin typeface="Calibri Light"/>
              </a:rPr>
              <a:t>Назначение исполнителей на проект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1080000" y="1620000"/>
            <a:ext cx="10119600" cy="502776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11547360" y="6300360"/>
            <a:ext cx="33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96CB9A18-EDB6-4F9B-A3DF-A1C218FC9770}" type="slidenum">
              <a:rPr b="0" lang="ru-RU" sz="2400" spc="-1" strike="noStrike">
                <a:latin typeface="Times New Roman"/>
              </a:rPr>
              <a:t>2</a:t>
            </a:fld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LibreOffice/7.3.0.3$Windows_X86_64 LibreOffice_project/0f246aa12d0eee4a0f7adcefbf7c878fc2238db3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2023-06-13T15:04:17Z</dcterms:created>
  <dc:creator/>
  <dc:description/>
  <dc:language>ru-RU</dc:language>
  <cp:lastModifiedBy/>
  <dcterms:modified xsi:type="dcterms:W3CDTF">2023-06-14T02:09:51Z</dcterms:modified>
  <cp:revision>32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15</vt:i4>
  </property>
</Properties>
</file>